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6600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Promote exclusive benefits to convert loyal non-subscribers into subscription members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Reward repeat buyers to accelerate movement into loyal customer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Balance promotional sales boosts with margin control and profitability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top-rated and best-selling products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efforts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Diverse items across four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features include customer demographics (age, gender, location, subscription status), purchase details (item, category, amount, season, size, color), and shopping behavior (discounts, promo codes, previous purchases, review ratings,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3247"/>
            <a:ext cx="64056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89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701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Loaded dataset using pandas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123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Explored structure with df.info() and .describe()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174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Imputed 37 missing Review Rating values using median by category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854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columns to snake_case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489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0701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age_group column by binning customer ages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8752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Generated purchase_frequency_days from purchase data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432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Verified and dropped redundant promo_code_used column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211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Connected 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9053"/>
            <a:ext cx="6507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7994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74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76522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2642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Representing 68% of total sales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080748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307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47979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52969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Representing 32% of total sales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1418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customers generate more than double the revenue of female customers, suggesting opportunities for targeted marketing campaigns to balance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167199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 Strategy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839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9660" y="5449014"/>
            <a:ext cx="3554254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Customers who used discounts but spent above 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Hat Discount Rate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percentage of discounted purchases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43%</a:t>
            </a:r>
            <a:endParaRPr lang="en-US" sz="4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Discount Adoption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 all customers applied discounts to purchases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discount-dependent products: Hat (50%), Sneakers (49.66%), Coat (49.07%), Sweater (48.17%), and Pants (47.37%). Balance promotional strategy to maintain margins while driving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466"/>
            <a:ext cx="6916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27221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08365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Gloves (3.86)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550563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Sandals (3.84)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992761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Boots (3.82)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434959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Hat (3.80)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877157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Skirt (3.78)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63978" y="2527221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Clothing Leaders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63978" y="3108365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Blouse (171 orders)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63978" y="3913465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Pants (171 orders)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63978" y="4718566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Shirt (169 orders)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647765" y="2527221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Accessories &amp; More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647765" y="3462695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Jewelry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leads accessories with 171 orders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647765" y="4755475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top footwear with 160 orders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647765" y="5685353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Jacket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dominates outerwear with 163 orders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707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318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23182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511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5116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891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8914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loyal customer base indicates successful retention. Focus on converting returning customers to loyal status and improving new customer acquisition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282"/>
            <a:ext cx="7830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&amp; Shipping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689"/>
            <a:ext cx="4196358" cy="3318510"/>
          </a:xfrm>
          <a:prstGeom prst="roundRect">
            <a:avLst>
              <a:gd name="adj" fmla="val 10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293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7844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2,847 customers, $59.87 avg spend, $170,436 total revenue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500919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1,053 customers, $59.49 avg spend, $62,645 total revenue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36689"/>
            <a:ext cx="4196358" cy="3318510"/>
          </a:xfrm>
          <a:prstGeom prst="roundRect">
            <a:avLst>
              <a:gd name="adj" fmla="val 10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293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378440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$60.48 average purchase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74256" y="428339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$58.46 average purchase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478238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Express shipping users spend slightly more per transaction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36689"/>
            <a:ext cx="4196358" cy="3318510"/>
          </a:xfrm>
          <a:prstGeom prst="roundRect">
            <a:avLst>
              <a:gd name="adj" fmla="val 10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97427" y="3293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Repeat Buyer Insight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97427" y="378440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 customers with 5+ purchases: 2,518 are non-subscribers, 958 are subscribers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97427" y="500919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Opportunity to convert loyal non-subscribers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84060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Demographics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Young adults generate the highest revenue at $62,143, followed closely by middle-aged customers at $59,197.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2025-11-22T05:54:17Z</dcterms:created>
  <dcterms:modified xsi:type="dcterms:W3CDTF">2025-11-22T05:54:17Z</dcterms:modified>
</cp:coreProperties>
</file>